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466" r:id="rId5"/>
    <p:sldId id="463" r:id="rId6"/>
    <p:sldId id="462" r:id="rId7"/>
    <p:sldId id="460" r:id="rId8"/>
    <p:sldId id="464" r:id="rId9"/>
    <p:sldId id="398" r:id="rId10"/>
    <p:sldId id="470" r:id="rId11"/>
    <p:sldId id="467" r:id="rId12"/>
    <p:sldId id="468" r:id="rId13"/>
    <p:sldId id="469" r:id="rId14"/>
    <p:sldId id="472" r:id="rId15"/>
    <p:sldId id="471" r:id="rId16"/>
    <p:sldId id="473" r:id="rId17"/>
    <p:sldId id="498" r:id="rId18"/>
    <p:sldId id="479" r:id="rId19"/>
    <p:sldId id="474" r:id="rId20"/>
    <p:sldId id="476" r:id="rId21"/>
    <p:sldId id="477" r:id="rId22"/>
    <p:sldId id="484" r:id="rId23"/>
    <p:sldId id="485" r:id="rId24"/>
    <p:sldId id="478" r:id="rId25"/>
    <p:sldId id="482" r:id="rId26"/>
    <p:sldId id="483" r:id="rId27"/>
    <p:sldId id="480" r:id="rId28"/>
    <p:sldId id="481" r:id="rId29"/>
    <p:sldId id="486" r:id="rId30"/>
    <p:sldId id="499" r:id="rId31"/>
    <p:sldId id="487" r:id="rId32"/>
    <p:sldId id="500" r:id="rId33"/>
    <p:sldId id="488" r:id="rId34"/>
    <p:sldId id="501" r:id="rId35"/>
    <p:sldId id="493" r:id="rId36"/>
    <p:sldId id="491" r:id="rId37"/>
    <p:sldId id="490" r:id="rId38"/>
    <p:sldId id="497" r:id="rId39"/>
    <p:sldId id="2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3E4"/>
    <a:srgbClr val="039BE5"/>
    <a:srgbClr val="F5820A"/>
    <a:srgbClr val="3399FE"/>
    <a:srgbClr val="E6E6E6"/>
    <a:srgbClr val="000000"/>
    <a:srgbClr val="8C2350"/>
    <a:srgbClr val="DA4044"/>
    <a:srgbClr val="FF00DD"/>
    <a:srgbClr val="E4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04" autoAdjust="0"/>
  </p:normalViewPr>
  <p:slideViewPr>
    <p:cSldViewPr snapToGrid="0">
      <p:cViewPr varScale="1">
        <p:scale>
          <a:sx n="71" d="100"/>
          <a:sy n="71" d="100"/>
        </p:scale>
        <p:origin x="110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nalytics/app/web:YjE5Y2E5YTMtNDQxMy00NDcyLWE0ZjgtZWQ0MmIxYWFlZGRh/overview~2F%3Ft=1572549682924&amp;fpn=676767442584&amp;swu=1&amp;sgu=1&amp;sus=upgraded&amp;cs=app.m.dashboard.overview&amp;g=1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" TargetMode="External"/><Relationship Id="rId5" Type="http://schemas.openxmlformats.org/officeDocument/2006/relationships/hyperlink" Target="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" TargetMode="External"/><Relationship Id="rId4" Type="http://schemas.openxmlformats.org/officeDocument/2006/relationships/hyperlink" Target="https://console.firebase.google.com/project/fama-social-feed/analytics/app/web:YjE5Y2E5YTMtNDQxMy00NDcyLWE0ZjgtZWQ0MmIxYWFlZGRh/overview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config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products/ml-kit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nsole.firebase.google.com/project/calc-fast-81457322/crashlytics/app/android:gautemo.game.calcfast/issues?state=open&amp;time=last-seven-days&amp;type=crash" TargetMode="External"/><Relationship Id="rId4" Type="http://schemas.openxmlformats.org/officeDocument/2006/relationships/hyperlink" Target="https://console.firebase.google.com/project/calc-fast-81457322/analytics/app/android:gautemo.game.calcfast/streamview%3Ft=1572551047861&amp;fpn=961716258510&amp;swu=1&amp;sgu=1&amp;sus=upgraded&amp;cs=app.m.streamview.overview&amp;g=1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dev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eetup.com/GDGOslo/events/265947127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database/firestore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uthentication/provider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performance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b="1" u="sng" dirty="0" smtClean="0"/>
              <a:t>https://fama-social-feed.web.app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7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https://console.firebase.google.com/project/fama-social-feed/analytics/app/web:YjE5Y2E5YTMtNDQxMy00NDcyLWE0ZjgtZWQ0MmIxYWFlZGRh/overview~2F%3Ft=1572549682924&amp;fpn=676767442584&amp;swu=1&amp;sgu=1&amp;sus=upgraded&amp;cs=app.m.dashboard.overview&amp;g=1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4"/>
              </a:rPr>
              <a:t>https://console.firebase.google.com/project/fama-social-feed/analytics/app/web:YjE5Y2E5YTMtNDQxMy00NDcyLWE0ZjgtZWQ0MmIxYWFlZGRh/overview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5"/>
              </a:rPr>
              <a:t>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6"/>
              </a:rPr>
              <a:t>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95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https://console.firebase.google.com/project/fama-social-feed/config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https://firebase.google.com/products/ml-kit/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4"/>
              </a:rPr>
              <a:t>https://console.firebase.google.com/project/calc-fast-81457322/analytics/app/android:gautemo.game.calcfast/streamview%3Ft=1572551047861&amp;fpn=961716258510&amp;swu=1&amp;sgu=1&amp;sus=upgraded&amp;cs=app.m.streamview.overview&amp;g=1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5"/>
              </a:rPr>
              <a:t>https://console.firebase.google.com/project/calc-fast-81457322/crashlytics/app/android:gautemo.game.calcfast/issues?state=open&amp;time=last-seven-days&amp;type=crash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https://google.dev/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4"/>
              </a:rPr>
              <a:t>https://www.meetup.com/GDGOslo/events/265947127/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3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https://console.firebase.google.com/project/fama-social-feed/database/firestore/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https://console.firebase.google.com/project/fama-social-feed/authentication/providers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9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https://console.firebase.google.com/project/fama-social-feed/performance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1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2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Tar med egen PC for å presentere med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Behov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56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18" name="Picture 6" descr="Bilderesultat for web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Bilderesultat for twitt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Admin</a:t>
            </a:r>
            <a:r>
              <a:rPr lang="nb-NO" dirty="0" smtClean="0"/>
              <a:t> SDK</a:t>
            </a:r>
            <a:endParaRPr lang="nb-NO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6" descr="Bilderesultat for web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esultat for twitter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34" name="TextBox 33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Hosting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4393" y="2595419"/>
            <a:ext cx="7176441" cy="1210837"/>
          </a:xfrm>
        </p:spPr>
        <p:txBody>
          <a:bodyPr/>
          <a:lstStyle/>
          <a:p>
            <a:r>
              <a:rPr lang="nb-NO" dirty="0" smtClean="0"/>
              <a:t>La oss se på </a:t>
            </a:r>
            <a:r>
              <a:rPr lang="nb-NO" dirty="0" err="1" smtClean="0"/>
              <a:t>consolen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55824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0172423" y="6417929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1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err="1" smtClean="0"/>
              <a:t>NoSQL</a:t>
            </a:r>
            <a:endParaRPr lang="nb-NO" dirty="0" smtClean="0"/>
          </a:p>
          <a:p>
            <a:r>
              <a:rPr lang="nb-NO" dirty="0" err="1" smtClean="0"/>
              <a:t>Serverless</a:t>
            </a:r>
            <a:endParaRPr lang="nb-NO" dirty="0" smtClean="0"/>
          </a:p>
          <a:p>
            <a:r>
              <a:rPr lang="nb-NO" dirty="0" smtClean="0"/>
              <a:t>Offline support</a:t>
            </a:r>
          </a:p>
          <a:p>
            <a:r>
              <a:rPr lang="nb-NO" dirty="0" smtClean="0"/>
              <a:t>Realtime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endParaRPr lang="nb-NO" dirty="0"/>
          </a:p>
        </p:txBody>
      </p:sp>
      <p:pic>
        <p:nvPicPr>
          <p:cNvPr id="1026" name="Picture 2" descr="Illustration of data tree query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2802573"/>
            <a:ext cx="6395506" cy="35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of firebase firestore logo and audience memb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536719" y="187667"/>
            <a:ext cx="5142230" cy="2892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r="8692" b="1696"/>
          <a:stretch/>
        </p:blipFill>
        <p:spPr>
          <a:xfrm>
            <a:off x="3879273" y="1446956"/>
            <a:ext cx="3768438" cy="28110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add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4" b="992"/>
          <a:stretch/>
        </p:blipFill>
        <p:spPr>
          <a:xfrm>
            <a:off x="-348554" y="1446956"/>
            <a:ext cx="4227827" cy="2802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b="9936"/>
          <a:stretch/>
        </p:blipFill>
        <p:spPr>
          <a:xfrm>
            <a:off x="7647711" y="1446956"/>
            <a:ext cx="4944228" cy="2802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225128" y="1651138"/>
            <a:ext cx="380494" cy="2997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37867" y="160688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5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r="9020" b="11803"/>
          <a:stretch/>
        </p:blipFill>
        <p:spPr>
          <a:xfrm>
            <a:off x="7605552" y="2189288"/>
            <a:ext cx="4682836" cy="23885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r="8316"/>
          <a:stretch/>
        </p:blipFill>
        <p:spPr>
          <a:xfrm>
            <a:off x="0" y="2189288"/>
            <a:ext cx="3897745" cy="2391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9298" b="9091"/>
          <a:stretch/>
        </p:blipFill>
        <p:spPr>
          <a:xfrm>
            <a:off x="3753988" y="2189288"/>
            <a:ext cx="3851564" cy="23885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read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197419" y="2360182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10158" y="2315928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608975" y="230270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3288" y="2302700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b="10722"/>
          <a:stretch/>
        </p:blipFill>
        <p:spPr>
          <a:xfrm>
            <a:off x="7812570" y="2235109"/>
            <a:ext cx="4709036" cy="40074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891" b="6089"/>
          <a:stretch/>
        </p:blipFill>
        <p:spPr>
          <a:xfrm>
            <a:off x="3545288" y="2235109"/>
            <a:ext cx="4267282" cy="4007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r="9174"/>
          <a:stretch/>
        </p:blipFill>
        <p:spPr>
          <a:xfrm>
            <a:off x="0" y="2237763"/>
            <a:ext cx="3554944" cy="40161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(real time)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343127" y="2357559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65550" y="232278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927253" y="226972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6599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55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Filer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pic>
        <p:nvPicPr>
          <p:cNvPr id="3074" name="Picture 2" descr="Cloud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18" y="2126767"/>
            <a:ext cx="6825262" cy="38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3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 smtClean="0"/>
              <a:t>Gå til </a:t>
            </a:r>
            <a:r>
              <a:rPr lang="nb-NO" sz="4400" b="1" u="sng" dirty="0" smtClean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 smtClean="0">
                <a:solidFill>
                  <a:srgbClr val="0070C0"/>
                </a:solidFill>
              </a:rPr>
              <a:t>Firebase      </a:t>
            </a:r>
            <a:endParaRPr lang="nb-NO" sz="6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 smtClean="0"/>
              <a:t>Denne </a:t>
            </a:r>
            <a:r>
              <a:rPr lang="nb-NO" dirty="0" err="1" smtClean="0"/>
              <a:t>Jodel</a:t>
            </a:r>
            <a:r>
              <a:rPr lang="nb-NO" dirty="0" smtClean="0"/>
              <a:t> klonen vil bli brukt som eksempel i presentasjonen. Så det er bare å gå inn å prøve den ut</a:t>
            </a:r>
            <a:endParaRPr lang="nb-NO" dirty="0"/>
          </a:p>
        </p:txBody>
      </p:sp>
      <p:pic>
        <p:nvPicPr>
          <p:cNvPr id="9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r="9377" b="12936"/>
          <a:stretch/>
        </p:blipFill>
        <p:spPr>
          <a:xfrm>
            <a:off x="3765262" y="2097824"/>
            <a:ext cx="4214354" cy="3359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r="9832"/>
          <a:stretch/>
        </p:blipFill>
        <p:spPr>
          <a:xfrm>
            <a:off x="6238" y="2097824"/>
            <a:ext cx="3759024" cy="33461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1306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76471" y="2215651"/>
            <a:ext cx="321014" cy="304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r="9800" b="10652"/>
          <a:stretch/>
        </p:blipFill>
        <p:spPr>
          <a:xfrm>
            <a:off x="7979616" y="2097824"/>
            <a:ext cx="4301680" cy="3353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17955"/>
            <a:ext cx="380494" cy="299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11839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4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0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Rules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46"/>
            <a:ext cx="12192000" cy="5809307"/>
          </a:xfrm>
          <a:prstGeom prst="rect">
            <a:avLst/>
          </a:prstGeom>
        </p:spPr>
      </p:pic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8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9697655" cy="5158725"/>
          </a:xfrm>
        </p:spPr>
        <p:txBody>
          <a:bodyPr>
            <a:normAutofit/>
          </a:bodyPr>
          <a:lstStyle/>
          <a:p>
            <a:r>
              <a:rPr lang="nb-NO" dirty="0" smtClean="0"/>
              <a:t>La Google ta seg av bruker- og passordhåndtering</a:t>
            </a:r>
          </a:p>
          <a:p>
            <a:r>
              <a:rPr lang="nb-NO" dirty="0" smtClean="0"/>
              <a:t>Flere </a:t>
            </a:r>
            <a:r>
              <a:rPr lang="nb-NO" dirty="0" err="1" smtClean="0"/>
              <a:t>providers</a:t>
            </a:r>
            <a:r>
              <a:rPr lang="nb-NO" dirty="0" smtClean="0"/>
              <a:t>:</a:t>
            </a:r>
          </a:p>
          <a:p>
            <a:pPr lvl="1"/>
            <a:r>
              <a:rPr lang="nb-NO" dirty="0" smtClean="0"/>
              <a:t>Email</a:t>
            </a:r>
          </a:p>
          <a:p>
            <a:pPr lvl="1"/>
            <a:r>
              <a:rPr lang="nb-NO" dirty="0" smtClean="0"/>
              <a:t>SMS</a:t>
            </a:r>
          </a:p>
          <a:p>
            <a:pPr lvl="1"/>
            <a:r>
              <a:rPr lang="nb-NO" dirty="0" smtClean="0"/>
              <a:t>Google</a:t>
            </a:r>
          </a:p>
          <a:p>
            <a:pPr lvl="1"/>
            <a:r>
              <a:rPr lang="nb-NO" dirty="0" err="1" smtClean="0"/>
              <a:t>Facebook</a:t>
            </a:r>
            <a:endParaRPr lang="nb-NO" dirty="0" smtClean="0"/>
          </a:p>
          <a:p>
            <a:pPr lvl="1"/>
            <a:r>
              <a:rPr lang="nb-NO" dirty="0" err="1" smtClean="0"/>
              <a:t>Twitter</a:t>
            </a:r>
            <a:endParaRPr lang="nb-NO" dirty="0" smtClean="0"/>
          </a:p>
          <a:p>
            <a:pPr lvl="1"/>
            <a:r>
              <a:rPr lang="nb-NO" dirty="0" smtClean="0"/>
              <a:t>Anonym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endParaRPr lang="nb-NO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515425" y="2720355"/>
            <a:ext cx="8166035" cy="422908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 err="1" smtClean="0"/>
              <a:t>GitHub</a:t>
            </a:r>
            <a:endParaRPr lang="nb-NO" dirty="0" smtClean="0"/>
          </a:p>
          <a:p>
            <a:pPr lvl="1"/>
            <a:r>
              <a:rPr lang="nb-NO" dirty="0" smtClean="0"/>
              <a:t>Yahoo</a:t>
            </a:r>
          </a:p>
          <a:p>
            <a:pPr lvl="1"/>
            <a:r>
              <a:rPr lang="nb-NO" dirty="0" smtClean="0"/>
              <a:t>Microsoft </a:t>
            </a:r>
            <a:r>
              <a:rPr lang="en-US" dirty="0"/>
              <a:t>(Azure Active Directory and personal Microsoft accounts)</a:t>
            </a:r>
            <a:endParaRPr lang="nb-NO" dirty="0" smtClean="0"/>
          </a:p>
          <a:p>
            <a:pPr lvl="1"/>
            <a:r>
              <a:rPr lang="nb-NO" dirty="0" smtClean="0"/>
              <a:t>Play Games</a:t>
            </a:r>
          </a:p>
          <a:p>
            <a:pPr lvl="1"/>
            <a:r>
              <a:rPr lang="nb-NO" dirty="0" smtClean="0"/>
              <a:t>Game Center</a:t>
            </a:r>
          </a:p>
        </p:txBody>
      </p:sp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r>
              <a:rPr lang="nb-NO" dirty="0" smtClean="0"/>
              <a:t> (</a:t>
            </a:r>
            <a:r>
              <a:rPr lang="nb-NO" dirty="0" err="1" smtClean="0"/>
              <a:t>drop</a:t>
            </a:r>
            <a:r>
              <a:rPr lang="nb-NO" dirty="0" smtClean="0"/>
              <a:t>-in UI)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3" y="1210837"/>
            <a:ext cx="5267108" cy="554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802134" y="1305986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125" y="127689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HTM + 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0" y="1210837"/>
            <a:ext cx="5391150" cy="4261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17740" y="127689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851360" y="1316342"/>
            <a:ext cx="321014" cy="304395"/>
          </a:xfrm>
          <a:prstGeom prst="rect">
            <a:avLst/>
          </a:prstGeom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5158725"/>
          </a:xfrm>
        </p:spPr>
        <p:txBody>
          <a:bodyPr>
            <a:normAutofit fontScale="92500" lnSpcReduction="20000"/>
          </a:bodyPr>
          <a:lstStyle/>
          <a:p>
            <a:r>
              <a:rPr lang="nb-NO" dirty="0" smtClean="0"/>
              <a:t>Code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cloud</a:t>
            </a:r>
            <a:r>
              <a:rPr lang="nb-NO" dirty="0" smtClean="0"/>
              <a:t>, JavaScript eller </a:t>
            </a:r>
            <a:r>
              <a:rPr lang="nb-NO" dirty="0" err="1" smtClean="0"/>
              <a:t>TypeScript</a:t>
            </a:r>
            <a:endParaRPr lang="nb-NO" dirty="0" smtClean="0"/>
          </a:p>
          <a:p>
            <a:r>
              <a:rPr lang="nb-NO" dirty="0" smtClean="0"/>
              <a:t>Triggers:</a:t>
            </a:r>
          </a:p>
          <a:p>
            <a:pPr lvl="1"/>
            <a:r>
              <a:rPr lang="nb-NO" dirty="0" smtClean="0"/>
              <a:t>HTTP</a:t>
            </a:r>
          </a:p>
          <a:p>
            <a:pPr lvl="1"/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smtClean="0"/>
              <a:t>Storage</a:t>
            </a:r>
          </a:p>
          <a:p>
            <a:pPr lvl="1"/>
            <a:r>
              <a:rPr lang="nb-NO" dirty="0" err="1" smtClean="0"/>
              <a:t>Authentication</a:t>
            </a:r>
            <a:endParaRPr lang="nb-NO" dirty="0" smtClean="0"/>
          </a:p>
          <a:p>
            <a:pPr lvl="1"/>
            <a:r>
              <a:rPr lang="nb-NO" dirty="0" smtClean="0"/>
              <a:t>Google Analytics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Pub/Sub</a:t>
            </a:r>
          </a:p>
          <a:p>
            <a:pPr lvl="1"/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 smtClean="0"/>
          </a:p>
          <a:p>
            <a:pPr lvl="1"/>
            <a:r>
              <a:rPr lang="nb-NO" dirty="0" smtClean="0"/>
              <a:t>Test Lab</a:t>
            </a:r>
          </a:p>
          <a:p>
            <a:pPr lvl="1"/>
            <a:r>
              <a:rPr lang="nb-NO" dirty="0" err="1" smtClean="0"/>
              <a:t>Crashlytics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90" y="2025967"/>
            <a:ext cx="6515100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749992"/>
            <a:ext cx="8620125" cy="1962150"/>
          </a:xfrm>
          <a:prstGeom prst="rect">
            <a:avLst/>
          </a:prstGeom>
        </p:spPr>
      </p:pic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0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58" y="1440180"/>
            <a:ext cx="9497884" cy="472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64634" y="162054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92" y="1565354"/>
            <a:ext cx="472442" cy="4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1026" name="Picture 2" descr="Multiple phones connected to a dash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423" y="1572942"/>
            <a:ext cx="7819974" cy="439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r="8283"/>
          <a:stretch/>
        </p:blipFill>
        <p:spPr>
          <a:xfrm>
            <a:off x="0" y="2180013"/>
            <a:ext cx="4096460" cy="254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r="8400" b="3177"/>
          <a:stretch/>
        </p:blipFill>
        <p:spPr>
          <a:xfrm>
            <a:off x="4096460" y="2180013"/>
            <a:ext cx="3929166" cy="32301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7323" y="2219789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03306" y="2252257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8829"/>
          <a:stretch/>
        </p:blipFill>
        <p:spPr>
          <a:xfrm>
            <a:off x="8025626" y="2180013"/>
            <a:ext cx="4135552" cy="3235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548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11839" y="22201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Google Analytics (</a:t>
            </a:r>
            <a:r>
              <a:rPr lang="nb-NO" dirty="0" err="1" smtClean="0"/>
              <a:t>Audiences</a:t>
            </a:r>
            <a:r>
              <a:rPr lang="nb-NO" dirty="0" smtClean="0"/>
              <a:t> + </a:t>
            </a:r>
            <a:r>
              <a:rPr lang="nb-NO" dirty="0" err="1" smtClean="0"/>
              <a:t>Funnels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2050" name="Picture 2" descr="Samples graphs and cha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0" y="1353029"/>
            <a:ext cx="8127090" cy="45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" t="3685" r="9663" b="18919"/>
          <a:stretch/>
        </p:blipFill>
        <p:spPr>
          <a:xfrm>
            <a:off x="447675" y="1287293"/>
            <a:ext cx="5362575" cy="25215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Google Analytics (</a:t>
            </a:r>
            <a:r>
              <a:rPr lang="nb-NO" dirty="0" err="1" smtClean="0"/>
              <a:t>Audiences</a:t>
            </a:r>
            <a:r>
              <a:rPr lang="nb-NO" dirty="0" smtClean="0"/>
              <a:t> + </a:t>
            </a:r>
            <a:r>
              <a:rPr lang="nb-NO" dirty="0" err="1" smtClean="0"/>
              <a:t>Funnels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660760" y="1411693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6474" y="1411693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" y="3808819"/>
            <a:ext cx="5360185" cy="2924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3649" y="388364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2039632" y="3916112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r="13667"/>
          <a:stretch/>
        </p:blipFill>
        <p:spPr>
          <a:xfrm>
            <a:off x="7183132" y="1505527"/>
            <a:ext cx="4054388" cy="437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8687452" y="17367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09875" y="17020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3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02.11.2019</a:t>
            </a:r>
            <a:endParaRPr lang="nb-NO" dirty="0"/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/>
          </a:p>
        </p:txBody>
      </p:sp>
      <p:pic>
        <p:nvPicPr>
          <p:cNvPr id="3074" name="Picture 2" descr="Phone with different content for different audie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29" y="1517707"/>
            <a:ext cx="7735206" cy="43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126" y="1241732"/>
            <a:ext cx="6607374" cy="56162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535030" y="1411748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0744" y="1411748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4237"/>
          <a:stretch/>
        </p:blipFill>
        <p:spPr>
          <a:xfrm>
            <a:off x="5698835" y="1246908"/>
            <a:ext cx="6668655" cy="6144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4573" y="1217280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320556" y="1249748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47" y="323850"/>
            <a:ext cx="10439400" cy="6534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445" y="1638300"/>
            <a:ext cx="2714195" cy="8305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11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3 0.00185 0.0013 0.01945 0.0013 0.02107 C 0.0013 0.05648 0.00117 0.09213 0.00065 0.12755 C 0.00052 0.13218 -0.00039 0.13658 -0.00065 0.14098 C -0.00117 0.14977 -0.0013 0.1588 -0.00182 0.1676 L -0.00247 0.17662 C -0.00286 0.19607 -0.00325 0.21574 -0.00378 0.23542 C -0.00391 0.24283 -0.0043 0.25996 -0.00495 0.26875 C -0.00534 0.27315 -0.00573 0.27755 -0.00625 0.28218 C -0.00638 0.29098 -0.00677 0.29977 -0.00677 0.3088 C -0.00781 0.39375 -0.00534 0.36042 -0.00807 0.39422 C -0.00833 0.41343 -0.00833 0.43287 -0.00872 0.45209 C -0.00872 0.45579 -0.00924 0.45949 -0.00924 0.4632 C -0.00924 0.50209 -0.00898 0.54098 -0.00872 0.57986 C -0.00794 0.66482 -0.00807 0.5456 -0.00807 0.6132 L -0.00872 0.61435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61434 L -0.00872 0.61434 C -0.0069 0.61342 -0.00494 0.61272 -0.00312 0.6111 C 0.00599 0.60231 0.00287 0.60369 0.00873 0.59444 C 0.00925 0.59351 0.01003 0.59305 0.01055 0.59212 C 0.01172 0.59073 0.01264 0.58911 0.01368 0.58772 C 0.01537 0.58587 0.01706 0.58425 0.01876 0.58217 C 0.02071 0.57985 0.02227 0.57661 0.02435 0.57453 C 0.02644 0.57221 0.02904 0.57106 0.03126 0.56897 C 0.03347 0.56666 0.03529 0.56365 0.03751 0.5611 C 0.04636 0.55092 0.04115 0.55856 0.04935 0.54675 C 0.05209 0.54258 0.05469 0.53819 0.05743 0.53448 C 0.05912 0.53217 0.06094 0.53031 0.06251 0.52777 C 0.07422 0.5067 0.05183 0.52846 0.08126 0.49212 C 0.08399 0.48888 0.08672 0.48587 0.08933 0.48217 C 0.0918 0.47869 0.09402 0.47476 0.09623 0.47106 C 0.10105 0.46295 0.10586 0.45485 0.11055 0.44675 C 0.1129 0.44258 0.11537 0.43865 0.11745 0.43448 L 0.1306 0.40786 C 0.13282 0.40323 0.13516 0.39883 0.13751 0.39444 C 0.13972 0.39027 0.14219 0.38656 0.14441 0.38217 C 0.1487 0.37337 0.15391 0.3655 0.15743 0.35555 C 0.15899 0.35138 0.16029 0.34721 0.16185 0.34328 C 0.16342 0.33934 0.16537 0.3361 0.1668 0.33217 C 0.16836 0.32823 0.16915 0.32383 0.17058 0.3199 C 0.17227 0.3155 0.17448 0.31203 0.17618 0.30763 C 0.17969 0.2993 0.18269 0.2905 0.1862 0.28217 C 0.18672 0.28101 0.19245 0.26758 0.1931 0.2655 C 0.19415 0.26226 0.19519 0.25879 0.19623 0.25555 C 0.19727 0.25254 0.19844 0.24976 0.19935 0.24652 C 0.20456 0.23031 0.1974 0.25045 0.20378 0.23217 C 0.20456 0.22985 0.20547 0.22777 0.20626 0.22545 C 0.20691 0.22337 0.2073 0.22082 0.20808 0.21874 C 0.20938 0.21527 0.2112 0.21226 0.21251 0.20879 C 0.21368 0.20555 0.21446 0.20207 0.21563 0.19883 C 0.21784 0.19235 0.22019 0.18633 0.22253 0.17985 C 0.22331 0.17731 0.22383 0.1743 0.22501 0.17221 C 0.22683 0.16897 0.22865 0.16596 0.22995 0.16226 C 0.23086 0.15925 0.23152 0.15601 0.23243 0.15323 C 0.23425 0.14837 0.23659 0.14119 0.23868 0.13656 C 0.23972 0.13448 0.24102 0.13309 0.2418 0.13101 C 0.24389 0.12615 0.24558 0.12059 0.24753 0.1155 C 0.24753 0.11527 0.25287 0.10231 0.25313 0.10092 C 0.25443 0.0942 0.25456 0.09235 0.25691 0.08541 C 0.25873 0.07985 0.26055 0.0743 0.26251 0.06874 C 0.26329 0.06643 0.26407 0.06434 0.26498 0.06203 C 0.26563 0.06064 0.26628 0.05925 0.2668 0.05763 C 0.26758 0.05555 0.26797 0.053 0.26876 0.05092 C 0.27696 0.03008 0.26459 0.06689 0.2737 0.03981 C 0.27422 0.03842 0.27448 0.0368 0.27501 0.03541 C 0.27579 0.03309 0.27683 0.03124 0.27748 0.02869 C 0.27995 0.0199 0.27748 0.02453 0.27995 0.01666 C 0.28047 0.01504 0.28139 0.01365 0.28191 0.01203 C 0.28256 0.00971 0.28399 0.00207 0.28438 -5.18519E-6 C 0.28451 -0.00117 0.28464 -0.00232 0.28503 -0.00348 C 0.28542 -0.00487 0.28581 -0.00626 0.2862 -0.00788 C 0.28672 -0.00973 0.28698 -0.01158 0.28751 -0.01344 C 0.28933 -0.01992 0.28829 -0.01367 0.28933 -0.02015 C 0.2905 -0.02686 0.29024 -0.0301 0.29245 -0.03797 C 0.29284 -0.03936 0.2931 -0.04098 0.29376 -0.04237 C 0.29428 -0.0433 0.29493 -0.04376 0.29558 -0.04445 C 0.29558 -0.04469 0.29649 -0.05464 0.29688 -0.05556 C 0.29727 -0.05672 0.29805 -0.05719 0.2987 -0.05788 C 0.29922 -0.06066 0.29961 -0.0632 0.30066 -0.06575 C 0.30118 -0.06691 0.30183 -0.06783 0.30248 -0.06899 C 0.3043 -0.08195 0.30131 -0.06459 0.3056 -0.07686 C 0.30612 -0.07848 0.30586 -0.08056 0.30626 -0.08242 C 0.30652 -0.08357 0.30704 -0.0845 0.30743 -0.08566 C 0.30925 -0.09839 0.30678 -0.08265 0.30938 -0.09353 C 0.30964 -0.09492 0.30977 -0.09654 0.31003 -0.09793 C 0.31016 -0.09908 0.31029 -0.10024 0.31055 -0.10117 C 0.31277 -0.10973 0.31185 -0.10788 0.31381 -0.11112 L 0.31381 -0.11112 " pathEditMode="relative" ptsTypes="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1 -0.11089 L 0.31381 -0.11089 C 0.31433 -0.1014 0.31459 -0.09167 0.31511 -0.08218 C 0.31524 -0.08033 0.31576 -0.07848 0.31576 -0.07663 C 0.31511 -0.00047 0.31836 -0.02315 0.31329 0.00902 C 0.31302 0.01411 0.31289 0.01944 0.31263 0.02453 C 0.3125 0.02615 0.31211 0.02754 0.31198 0.02916 C 0.31159 0.0324 0.31107 0.03564 0.31068 0.03911 C 0.31055 0.04583 0.31042 0.05231 0.31003 0.05902 C 0.31003 0.06157 0.30964 0.06435 0.30951 0.06689 C 0.30834 0.08773 0.30977 0.07731 0.30821 0.08796 C 0.30795 0.09351 0.30756 0.10323 0.3069 0.10902 C 0.30677 0.11064 0.30651 0.11203 0.30638 0.11342 C 0.30612 0.11573 0.30599 0.11805 0.30573 0.12013 C 0.30521 0.1236 0.30378 0.13009 0.30378 0.13009 C 0.303 0.14166 0.30326 0.1361 0.30326 0.14698 L 0.30326 0.14698 " pathEditMode="relative" ptsTypes="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26 0.14722 L 0.30326 0.14722 C 0.303 0.15555 0.303 0.16782 0.30196 0.17708 C 0.30183 0.17824 0.30157 0.1794 0.30131 0.18055 C 0.30118 0.1868 0.30105 0.19305 0.30079 0.1993 C 0.30066 0.20092 0.30027 0.20231 0.30014 0.20393 C 0.29949 0.21065 0.29975 0.21111 0.29884 0.21713 C 0.29871 0.21828 0.29845 0.21944 0.29832 0.2206 C 0.29688 0.24259 0.29766 0.22708 0.29766 0.26736 L 0.29766 0.26736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0.26759 L 0.29766 0.26759 C 0.29974 0.26041 0.30065 0.25555 0.30443 0.25092 C 0.30638 0.24838 0.30885 0.24768 0.31068 0.24537 L 0.31888 0.23518 C 0.3207 0.2331 0.32266 0.23078 0.32448 0.2287 C 0.34036 0.20879 0.32305 0.23032 0.33698 0.21088 C 0.33893 0.2081 0.34128 0.20602 0.34323 0.20301 C 0.34714 0.19745 0.35078 0.1912 0.35443 0.18518 C 0.35638 0.1824 0.3582 0.17916 0.36016 0.17639 C 0.36211 0.17338 0.36445 0.17083 0.36641 0.16759 C 0.36823 0.16412 0.37018 0.16088 0.37201 0.1574 C 0.37565 0.15069 0.37852 0.14236 0.38255 0.13634 C 0.39557 0.11782 0.38229 0.13819 0.39453 0.11527 C 0.39635 0.11157 0.3987 0.10879 0.40078 0.10532 C 0.40599 0.09583 0.40716 0.09097 0.41328 0.08194 C 0.41576 0.07824 0.41875 0.07546 0.42135 0.07199 C 0.42969 0.06088 0.42591 0.06481 0.43451 0.05208 C 0.4388 0.0456 0.44323 0.03958 0.44766 0.0331 C 0.45716 0.01898 0.44961 0.02963 0.45885 0.01319 C 0.46133 0.00856 0.46758 -0.00093 0.4707 -0.00463 C 0.475 -0.00973 0.47943 -0.01436 0.48385 -0.01922 C 0.48568 -0.02107 0.4875 -0.02315 0.48945 -0.02477 L 0.50078 -0.03357 C 0.5026 -0.03496 0.50456 -0.03635 0.50638 -0.03797 L 0.51758 -0.04908 C 0.51953 -0.05093 0.52135 -0.05278 0.52318 -0.05463 C 0.52539 -0.05695 0.52721 -0.05973 0.52943 -0.06135 C 0.53099 -0.0625 0.53255 -0.0632 0.53385 -0.06459 C 0.53542 -0.06621 0.54076 -0.07361 0.54388 -0.0757 C 0.54466 -0.07639 0.54557 -0.07662 0.54635 -0.07686 C 0.54714 -0.07801 0.54805 -0.07917 0.54883 -0.08033 C 0.54948 -0.08102 0.55013 -0.08172 0.55078 -0.08241 C 0.55208 -0.08426 0.55312 -0.08658 0.55443 -0.08797 C 0.55742 -0.09121 0.55898 -0.09144 0.56198 -0.09236 C 0.56341 -0.09352 0.56484 -0.09514 0.56641 -0.09584 C 0.56797 -0.09653 0.56979 -0.09584 0.57135 -0.09699 C 0.57279 -0.09769 0.57383 -0.09977 0.57513 -0.10139 C 0.58047 -0.10764 0.5737 -0.1 0.57891 -0.10463 C 0.57956 -0.10533 0.58008 -0.10625 0.58073 -0.10695 C 0.58151 -0.10741 0.58242 -0.10764 0.5832 -0.10811 C 0.58385 -0.10834 0.58828 -0.11111 0.58945 -0.11135 C 0.59245 -0.11158 0.59531 -0.11135 0.59831 -0.11135 L 0.59831 -0.11135 " pathEditMode="relative" ptsTypes="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31 -0.11112 L 0.59831 -0.11112 C 0.59974 -0.10903 0.60144 -0.10718 0.60261 -0.10463 C 0.60313 -0.10348 0.603 -0.10163 0.60326 -0.10024 C 0.60365 -0.09746 0.60417 -0.09491 0.60443 -0.09237 C 0.60521 -0.08751 0.60547 -0.08264 0.60638 -0.07801 C 0.60664 -0.07616 0.60756 -0.07501 0.60821 -0.07338 C 0.60964 -0.05857 0.60782 -0.07686 0.61068 -0.05348 C 0.61094 -0.05139 0.6112 -0.04908 0.61133 -0.04676 C 0.61159 -0.04352 0.61159 -0.04005 0.61198 -0.03681 C 0.61224 -0.03519 0.61276 -0.0338 0.61329 -0.03241 C 0.61302 -0.01621 0.61302 0.00023 0.61263 0.01643 C 0.6125 0.01828 0.61211 0.02013 0.61198 0.02199 C 0.61146 0.0287 0.61107 0.03541 0.61068 0.04189 C 0.61055 0.0456 0.61042 0.0493 0.61016 0.053 C 0.60964 0.05972 0.60964 0.05856 0.60886 0.06412 C 0.60847 0.06759 0.60808 0.07083 0.60756 0.07407 C 0.60743 0.07939 0.6073 0.08449 0.60704 0.08981 C 0.6069 0.0912 0.60651 0.09259 0.60638 0.09421 C 0.60521 0.10972 0.6069 0.10208 0.60443 0.11087 C 0.60443 0.11111 0.60443 0.12291 0.60326 0.12638 C 0.603 0.12731 0.60235 0.12777 0.60196 0.12847 L 0.60196 0.12847 " pathEditMode="relative" ptsTypes="AAAAAAAAAAAAAAAAAAAAA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96 0.1287 L 0.60196 0.1287 C 0.60209 0.13241 0.60209 0.13611 0.60248 0.13981 C 0.60274 0.1412 0.60339 0.14259 0.60378 0.14421 C 0.60404 0.14514 0.60417 0.1463 0.60443 0.14745 C 0.60482 0.14907 0.60534 0.15046 0.60573 0.15185 C 0.60599 0.15301 0.60599 0.15417 0.60625 0.15532 C 0.60678 0.15648 0.60756 0.15741 0.60821 0.15856 C 0.61003 0.18055 0.60743 0.15324 0.61003 0.17315 C 0.61042 0.17569 0.61042 0.17824 0.61068 0.18079 C 0.61159 0.18981 0.61107 0.18055 0.61198 0.19074 C 0.61316 0.20579 0.61185 0.19606 0.61329 0.20532 L 0.61264 0.26759 L 0.61264 0.26759 " pathEditMode="relative" ptsTypes="AAAAAAAAAAAA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64 0.26781 L 0.61264 0.26781 C 0.61238 0.29629 0.61238 0.32476 0.61199 0.35346 C 0.61173 0.37036 0.61108 0.34143 0.61016 0.35994 C 0.60977 0.36735 0.61016 0.37476 0.61016 0.3824 L 0.61016 0.3824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16 0.38264 L 0.61016 0.38264 C 0.60652 0.44977 0.60873 0.40555 0.61016 0.56597 C 0.61042 0.59097 0.60886 0.58541 0.61264 0.59583 C 0.6129 0.59791 0.61329 0.60254 0.61394 0.60486 C 0.6142 0.60602 0.61485 0.60694 0.61511 0.6081 C 0.61641 0.61342 0.61628 0.61273 0.61628 0.61597 L 0.61628 0.61597 " pathEditMode="relative" ptsTypes="AAAAAA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Generøs </a:t>
            </a:r>
            <a:r>
              <a:rPr lang="nb-NO" dirty="0" err="1" smtClean="0"/>
              <a:t>free</a:t>
            </a:r>
            <a:r>
              <a:rPr lang="nb-NO" dirty="0" smtClean="0"/>
              <a:t> tier</a:t>
            </a:r>
          </a:p>
          <a:p>
            <a:r>
              <a:rPr lang="nb-NO" dirty="0" smtClean="0"/>
              <a:t>Hvis Firebase blir dyrt</a:t>
            </a:r>
          </a:p>
          <a:p>
            <a:pPr lvl="1"/>
            <a:r>
              <a:rPr lang="nb-NO" dirty="0" smtClean="0"/>
              <a:t>Så har du en veldig populær applikasjon</a:t>
            </a:r>
          </a:p>
          <a:p>
            <a:pPr lvl="2"/>
            <a:r>
              <a:rPr lang="nb-NO" dirty="0" smtClean="0"/>
              <a:t>Eller</a:t>
            </a:r>
          </a:p>
          <a:p>
            <a:pPr lvl="1"/>
            <a:r>
              <a:rPr lang="nb-NO" dirty="0" smtClean="0"/>
              <a:t>Du har gjort noe feil</a:t>
            </a:r>
          </a:p>
          <a:p>
            <a:r>
              <a:rPr lang="nb-NO" dirty="0" smtClean="0"/>
              <a:t>Eks. </a:t>
            </a:r>
            <a:r>
              <a:rPr lang="nb-NO" dirty="0" err="1" smtClean="0"/>
              <a:t>Firestore</a:t>
            </a:r>
            <a:r>
              <a:rPr lang="nb-NO" dirty="0" smtClean="0"/>
              <a:t> </a:t>
            </a:r>
            <a:r>
              <a:rPr lang="nb-NO" dirty="0" err="1" smtClean="0"/>
              <a:t>Free</a:t>
            </a:r>
            <a:r>
              <a:rPr lang="nb-NO" dirty="0" smtClean="0"/>
              <a:t> 20 000 </a:t>
            </a:r>
            <a:r>
              <a:rPr lang="nb-NO" dirty="0" err="1" smtClean="0"/>
              <a:t>writes</a:t>
            </a:r>
            <a:r>
              <a:rPr lang="nb-NO" dirty="0" smtClean="0"/>
              <a:t> daglig. </a:t>
            </a:r>
            <a:r>
              <a:rPr lang="nb-NO" dirty="0"/>
              <a:t>$</a:t>
            </a:r>
            <a:r>
              <a:rPr lang="nb-NO" dirty="0" smtClean="0"/>
              <a:t>0.18/100 000</a:t>
            </a:r>
          </a:p>
          <a:p>
            <a:pPr lvl="1"/>
            <a:r>
              <a:rPr lang="nb-NO" dirty="0" smtClean="0"/>
              <a:t>1 000 000 </a:t>
            </a:r>
            <a:r>
              <a:rPr lang="nb-NO" dirty="0" err="1" smtClean="0"/>
              <a:t>writes</a:t>
            </a:r>
            <a:r>
              <a:rPr lang="nb-NO" dirty="0" smtClean="0"/>
              <a:t> </a:t>
            </a:r>
            <a:r>
              <a:rPr lang="nb-NO" dirty="0"/>
              <a:t>= $ </a:t>
            </a:r>
            <a:r>
              <a:rPr lang="nb-NO" dirty="0" smtClean="0"/>
              <a:t>1.75 = 16 kroner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Pris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2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Hvert Firebase prosjekt er også et GCP</a:t>
            </a:r>
          </a:p>
          <a:p>
            <a:r>
              <a:rPr lang="nb-NO" dirty="0" smtClean="0"/>
              <a:t>Hver Firebase service er </a:t>
            </a:r>
            <a:r>
              <a:rPr lang="nb-NO" dirty="0" err="1" smtClean="0"/>
              <a:t>hosted</a:t>
            </a:r>
            <a:r>
              <a:rPr lang="nb-NO" dirty="0" smtClean="0"/>
              <a:t> i GCP</a:t>
            </a:r>
          </a:p>
          <a:p>
            <a:r>
              <a:rPr lang="nb-NO" dirty="0" smtClean="0"/>
              <a:t>Produkter som faktisk er GCP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Storage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og Google </a:t>
            </a:r>
            <a:r>
              <a:rPr lang="nb-NO" dirty="0" err="1" smtClean="0"/>
              <a:t>Cloud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Enkelhet</a:t>
            </a:r>
          </a:p>
          <a:p>
            <a:r>
              <a:rPr lang="nb-NO" dirty="0" smtClean="0"/>
              <a:t>Du får fokusere på å utvikle applikasjonen</a:t>
            </a:r>
          </a:p>
          <a:p>
            <a:r>
              <a:rPr lang="nb-NO" dirty="0" smtClean="0"/>
              <a:t>Skalerer med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</a:p>
          <a:p>
            <a:r>
              <a:rPr lang="nb-NO" dirty="0" smtClean="0"/>
              <a:t>God dokumentasjon</a:t>
            </a:r>
          </a:p>
          <a:p>
            <a:r>
              <a:rPr lang="nb-NO" dirty="0" smtClean="0"/>
              <a:t>Aktive i </a:t>
            </a:r>
            <a:r>
              <a:rPr lang="nb-NO" dirty="0" err="1" smtClean="0"/>
              <a:t>communityet</a:t>
            </a:r>
            <a:endParaRPr lang="nb-NO" dirty="0" smtClean="0"/>
          </a:p>
          <a:p>
            <a:r>
              <a:rPr lang="nb-NO" dirty="0" smtClean="0"/>
              <a:t>Enkel Firebase </a:t>
            </a:r>
            <a:r>
              <a:rPr lang="nb-NO" dirty="0" err="1" smtClean="0"/>
              <a:t>console</a:t>
            </a:r>
            <a:r>
              <a:rPr lang="nb-NO" dirty="0" smtClean="0"/>
              <a:t> </a:t>
            </a:r>
            <a:r>
              <a:rPr lang="nb-NO" dirty="0" err="1" smtClean="0"/>
              <a:t>adminpanel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Konklusjon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6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  <p:pic>
        <p:nvPicPr>
          <p:cNvPr id="1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417395" y="141933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172467" y="516339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552570" y="552137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567947" y="1037912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Firebase er kult!</a:t>
            </a:r>
          </a:p>
          <a:p>
            <a:pPr lvl="1"/>
            <a:r>
              <a:rPr lang="nb-NO" dirty="0" smtClean="0"/>
              <a:t>Hva er Firebase?</a:t>
            </a:r>
          </a:p>
          <a:p>
            <a:pPr lvl="1"/>
            <a:r>
              <a:rPr lang="nb-NO" dirty="0" smtClean="0"/>
              <a:t>Eksempler av mest brukte produkter</a:t>
            </a:r>
          </a:p>
          <a:p>
            <a:pPr lvl="1"/>
            <a:r>
              <a:rPr lang="nb-NO" dirty="0" smtClean="0"/>
              <a:t>Pris</a:t>
            </a:r>
          </a:p>
          <a:p>
            <a:r>
              <a:rPr lang="nb-NO" dirty="0" smtClean="0"/>
              <a:t>Firebase sin plass i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 smtClean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3,25 år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</a:t>
            </a:r>
            <a:r>
              <a:rPr lang="nb-NO" sz="2400" dirty="0" smtClean="0">
                <a:solidFill>
                  <a:schemeClr val="bg1"/>
                </a:solidFill>
              </a:rPr>
              <a:t> </a:t>
            </a:r>
            <a:r>
              <a:rPr lang="nb-NO" sz="2400" dirty="0" err="1" smtClean="0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17 </a:t>
            </a:r>
            <a:r>
              <a:rPr lang="nb-NO" sz="2400" dirty="0" err="1" smtClean="0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30 </a:t>
            </a:r>
            <a:r>
              <a:rPr lang="nb-NO" sz="2000" dirty="0" err="1" smtClean="0">
                <a:solidFill>
                  <a:schemeClr val="bg1"/>
                </a:solidFill>
              </a:rPr>
              <a:t>views</a:t>
            </a:r>
            <a:r>
              <a:rPr lang="nb-NO" sz="2000" dirty="0" smtClean="0">
                <a:solidFill>
                  <a:schemeClr val="bg1"/>
                </a:solidFill>
              </a:rPr>
              <a:t> i uka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400 </a:t>
            </a:r>
            <a:r>
              <a:rPr lang="nb-NO" sz="2400" dirty="0" err="1" smtClean="0">
                <a:solidFill>
                  <a:schemeClr val="bg1"/>
                </a:solidFill>
              </a:rPr>
              <a:t>views</a:t>
            </a:r>
            <a:r>
              <a:rPr lang="nb-NO" sz="2400" dirty="0" smtClean="0">
                <a:solidFill>
                  <a:schemeClr val="bg1"/>
                </a:solidFill>
              </a:rPr>
              <a:t> i uka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238 </a:t>
            </a:r>
            <a:r>
              <a:rPr lang="nb-NO" sz="2000" dirty="0" err="1" smtClean="0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2 firebase </a:t>
            </a:r>
            <a:r>
              <a:rPr lang="nb-NO" sz="2400" dirty="0" err="1" smtClean="0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5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</a:t>
            </a:r>
            <a:r>
              <a:rPr lang="en-US" sz="3600" dirty="0" smtClean="0"/>
              <a:t>application development platform</a:t>
            </a:r>
          </a:p>
          <a:p>
            <a:pPr marL="0" indent="0" algn="ctr">
              <a:buNone/>
            </a:pPr>
            <a:r>
              <a:rPr lang="en-US" sz="3600" dirty="0" smtClean="0"/>
              <a:t> </a:t>
            </a:r>
            <a:r>
              <a:rPr lang="en-US" sz="3600" dirty="0"/>
              <a:t>that helps you </a:t>
            </a:r>
            <a:endParaRPr lang="en-US" sz="3600" dirty="0" smtClean="0"/>
          </a:p>
          <a:p>
            <a:pPr marL="0" indent="0" algn="ctr">
              <a:buNone/>
            </a:pPr>
            <a:r>
              <a:rPr lang="en-US" sz="3600" u="sng" dirty="0" smtClean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1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Platform as a service</a:t>
            </a:r>
            <a:endParaRPr lang="nb-NO" dirty="0"/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r>
              <a:rPr lang="nb-NO" dirty="0" smtClean="0"/>
              <a:t> as a service</a:t>
            </a:r>
            <a:endParaRPr lang="nb-NO" dirty="0"/>
          </a:p>
        </p:txBody>
      </p:sp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DEG</a:t>
            </a:r>
            <a:endParaRPr lang="nb-NO" b="1" dirty="0">
              <a:solidFill>
                <a:srgbClr val="339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Firebase</a:t>
            </a:r>
            <a:endParaRPr lang="nb-NO" b="1" dirty="0">
              <a:solidFill>
                <a:srgbClr val="3399F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2</a:t>
            </a:r>
            <a:endParaRPr lang="nb-NO" dirty="0"/>
          </a:p>
        </p:txBody>
      </p:sp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først la oss gå tilbake</a:t>
            </a:r>
            <a:endParaRPr lang="nb-NO" dirty="0"/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16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Mer av dette nå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17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1" name="TextBox 2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FC429F-5D6B-4866-82C2-C92254C4921B}">
  <ds:schemaRefs>
    <ds:schemaRef ds:uri="http://purl.org/dc/terms/"/>
    <ds:schemaRef ds:uri="d9e73165-881d-495b-aff9-3ac3fbce886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3277ea-57d5-49cd-99c3-2d21addac38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1280</TotalTime>
  <Words>675</Words>
  <Application>Microsoft Office PowerPoint</Application>
  <PresentationFormat>Widescreen</PresentationFormat>
  <Paragraphs>248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Behov</vt:lpstr>
      <vt:lpstr>Mens vi venter</vt:lpstr>
      <vt:lpstr>PowerPoint Presentation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La oss se på consolen</vt:lpstr>
      <vt:lpstr>Firestore</vt:lpstr>
      <vt:lpstr>Firestore (add)</vt:lpstr>
      <vt:lpstr>Firestore (read)</vt:lpstr>
      <vt:lpstr>Firestore (real time)</vt:lpstr>
      <vt:lpstr>Cloud Storage</vt:lpstr>
      <vt:lpstr>Cloud Storage</vt:lpstr>
      <vt:lpstr>Rules</vt:lpstr>
      <vt:lpstr>Authentication</vt:lpstr>
      <vt:lpstr>Authentication (drop-in UI)</vt:lpstr>
      <vt:lpstr>Cloud Functions</vt:lpstr>
      <vt:lpstr>Cloud Functions</vt:lpstr>
      <vt:lpstr>Performance Monitoring</vt:lpstr>
      <vt:lpstr>Performance Monitoring</vt:lpstr>
      <vt:lpstr>Google Analytics (Audiences + Funnels)</vt:lpstr>
      <vt:lpstr>Google Analytics (Audiences + Funnels)</vt:lpstr>
      <vt:lpstr>Remote Config</vt:lpstr>
      <vt:lpstr>Remote Config</vt:lpstr>
      <vt:lpstr>Firebase</vt:lpstr>
      <vt:lpstr>Pris</vt:lpstr>
      <vt:lpstr>Firebase og Google Cloud</vt:lpstr>
      <vt:lpstr>Konklusjon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OLSEN Gaute</cp:lastModifiedBy>
  <cp:revision>72</cp:revision>
  <cp:lastPrinted>2017-11-26T10:34:55Z</cp:lastPrinted>
  <dcterms:created xsi:type="dcterms:W3CDTF">2019-09-13T07:35:24Z</dcterms:created>
  <dcterms:modified xsi:type="dcterms:W3CDTF">2019-10-31T20:26:02Z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